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258" r:id="rId6"/>
    <p:sldId id="277" r:id="rId7"/>
    <p:sldId id="278" r:id="rId8"/>
    <p:sldId id="283" r:id="rId9"/>
    <p:sldId id="284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286" r:id="rId45"/>
    <p:sldId id="285" r:id="rId46"/>
    <p:sldId id="279" r:id="rId47"/>
    <p:sldId id="280" r:id="rId48"/>
    <p:sldId id="281" r:id="rId49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7D651-F04E-4379-8616-60C48140CA2C}" v="122" dt="2021-01-02T13:20:34.253"/>
    <p1510:client id="{44366516-FE08-4562-9400-82C1B8A557FA}" v="1024" dt="2020-12-30T14:34:34.387"/>
    <p1510:client id="{D12CCBEA-8A29-4DF5-85F1-1B2D9AED8920}" v="4" dt="2020-12-30T12:40:21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01/11/2021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.png"/><Relationship Id="rId4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yellow, colorful&#10;&#10;Description automatically generated">
            <a:extLst>
              <a:ext uri="{FF2B5EF4-FFF2-40B4-BE49-F238E27FC236}">
                <a16:creationId xmlns:a16="http://schemas.microsoft.com/office/drawing/2014/main" id="{64AF7580-4B78-4786-8651-6A54538D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61" y="1982876"/>
            <a:ext cx="5144278" cy="28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4050-E0B1-4CC3-AACA-E68B68A5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84" y="2016104"/>
            <a:ext cx="5984032" cy="28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5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872FB-42E0-42DC-8E0F-977724BA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55" y="1954418"/>
            <a:ext cx="6245290" cy="29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60A50879-CCC8-4F3E-9D1A-9167B956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0" y="2064571"/>
            <a:ext cx="5778760" cy="27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90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0A589184-9356-47E7-A0A9-9209AC0F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22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F1BC7EBE-096D-46F9-A241-9231FB1E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1" y="1927981"/>
            <a:ext cx="6357258" cy="30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87E3494D-0B55-44BB-9B77-555BC7B8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3" y="1941200"/>
            <a:ext cx="6301274" cy="29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8C897-1D2A-444B-A918-3B8ED33D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9667"/>
            <a:ext cx="6096000" cy="28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FCB9DCA8-7A73-4A22-AEA2-2B9E22D0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6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4E657B1-541C-4FE2-B7CC-DCF80419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1" y="1998479"/>
            <a:ext cx="6058678" cy="28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25033B-FC3D-4994-B549-B490B0B1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370384" y="786622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414927" y="248594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800021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FEE08-3053-46F3-B96B-9518478E993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6AB1F-B96B-4EC9-A31A-9CCF08E173FB}"/>
              </a:ext>
            </a:extLst>
          </p:cNvPr>
          <p:cNvSpPr txBox="1"/>
          <p:nvPr/>
        </p:nvSpPr>
        <p:spPr>
          <a:xfrm>
            <a:off x="9164175" y="395847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16BDD-D731-445C-AF2A-DBD6A42CF737}"/>
              </a:ext>
            </a:extLst>
          </p:cNvPr>
          <p:cNvSpPr txBox="1"/>
          <p:nvPr/>
        </p:nvSpPr>
        <p:spPr>
          <a:xfrm>
            <a:off x="7250300" y="405098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624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AB97607D-FB0B-43CC-B8D9-79A0C1C9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47" y="1967636"/>
            <a:ext cx="6189306" cy="29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6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1F5E7-E904-4056-BDD5-37783C69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8" y="1976449"/>
            <a:ext cx="6151984" cy="29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7A0F1586-4C7E-402D-830A-831F4DC9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92" y="2002885"/>
            <a:ext cx="6040016" cy="28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66A9600-31FE-4681-8F02-77C62272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94" y="1945606"/>
            <a:ext cx="6282612" cy="29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83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floor, indoor, keyboard&#10;&#10;Description automatically generated">
            <a:extLst>
              <a:ext uri="{FF2B5EF4-FFF2-40B4-BE49-F238E27FC236}">
                <a16:creationId xmlns:a16="http://schemas.microsoft.com/office/drawing/2014/main" id="{D4837610-4BFB-4C71-AA50-A1FE4891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24" y="1910015"/>
            <a:ext cx="6433352" cy="30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8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15900A92-A468-46C1-805F-4DF05E93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7" y="1977091"/>
            <a:ext cx="6149266" cy="2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5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EB47-DD88-4651-A166-5927D875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keyboard, yellow&#10;&#10;Description automatically generated">
            <a:extLst>
              <a:ext uri="{FF2B5EF4-FFF2-40B4-BE49-F238E27FC236}">
                <a16:creationId xmlns:a16="http://schemas.microsoft.com/office/drawing/2014/main" id="{515BB716-6E98-454D-8DC8-6211AC7F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F2B37B4-DD37-4DE5-AA7D-366C3982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3" y="1930976"/>
            <a:ext cx="6344574" cy="29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5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574A5509-B5E5-401F-8BF2-F57896E64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69" y="1901630"/>
            <a:ext cx="6468862" cy="30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636E8B-2C64-4C78-81F9-BE705088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836215" y="2816876"/>
            <a:ext cx="3316732" cy="3637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3" y="2557519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7333465" y="1809094"/>
            <a:ext cx="358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r_ud</a:t>
            </a:r>
            <a:r>
              <a:rPr lang="de-A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de-A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upside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down)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63F12-79D9-4A02-8898-D73D186D5588}"/>
              </a:ext>
            </a:extLst>
          </p:cNvPr>
          <p:cNvSpPr txBox="1"/>
          <p:nvPr/>
        </p:nvSpPr>
        <p:spPr>
          <a:xfrm>
            <a:off x="2203651" y="17648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8E5F-C9C2-4D4B-A906-84A261CA2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4" r="1059" b="32234"/>
          <a:stretch/>
        </p:blipFill>
        <p:spPr>
          <a:xfrm>
            <a:off x="7924371" y="2935553"/>
            <a:ext cx="3203877" cy="293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8BF510-4368-4086-A10D-56BACF725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5634619" y="3293615"/>
            <a:ext cx="1724566" cy="189145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24E12FE-8B7C-4CD7-8EA4-448005352807}"/>
              </a:ext>
            </a:extLst>
          </p:cNvPr>
          <p:cNvSpPr/>
          <p:nvPr/>
        </p:nvSpPr>
        <p:spPr>
          <a:xfrm>
            <a:off x="5014890" y="2455425"/>
            <a:ext cx="1901889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2A6A6E7-26F9-4F40-9409-7A43FE77FB2E}"/>
              </a:ext>
            </a:extLst>
          </p:cNvPr>
          <p:cNvSpPr/>
          <p:nvPr/>
        </p:nvSpPr>
        <p:spPr>
          <a:xfrm rot="5400000" flipH="1">
            <a:off x="2124775" y="1817355"/>
            <a:ext cx="739610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3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1B9A-1F87-4A33-AB6E-374BC13E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22" y="1985475"/>
            <a:ext cx="6113756" cy="28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8FF77737-1423-4B6E-9427-3E505917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35" y="1926783"/>
            <a:ext cx="6362330" cy="30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8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4262B1E1-6064-44C3-A5F2-AFD695BD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10" y="1947880"/>
            <a:ext cx="6272980" cy="29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8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DB5B-D6F1-435A-9114-C01BB520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4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C6184F5-2922-4B31-8D7A-7D8D81F8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1" y="2006436"/>
            <a:ext cx="6024978" cy="2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2194193-249C-4D17-B5F2-073FDB20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3" y="1984162"/>
            <a:ext cx="6119314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4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4915-8FD5-4E59-8DE9-1526233C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0" y="2060935"/>
            <a:ext cx="5794160" cy="27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6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BD8FED99-3992-4303-9113-F3748246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89" y="1972898"/>
            <a:ext cx="6167022" cy="29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85406-A0AB-41AA-AFA6-172975EA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57" y="1922591"/>
            <a:ext cx="6380086" cy="30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7731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25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 rot="13055800"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 rot="12997727"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    l    dl‘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dl‘   l‘)   dl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   dl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819DF8-25DA-416D-BF4B-E629B0772A18}"/>
              </a:ext>
            </a:extLst>
          </p:cNvPr>
          <p:cNvSpPr txBox="1">
            <a:spLocks/>
          </p:cNvSpPr>
          <p:nvPr/>
        </p:nvSpPr>
        <p:spPr>
          <a:xfrm>
            <a:off x="1003352" y="315468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4115276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069848" y="5623398"/>
            <a:ext cx="38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   l‘   dl‘   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6958640" y="5431532"/>
            <a:ext cx="358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(l‘   f‘   l   dl) (l   dl‘   l‘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1721599" y="2097712"/>
            <a:ext cx="2773512" cy="266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AF0DC-FBF9-4E7C-B16A-6679B682456C}"/>
              </a:ext>
            </a:extLst>
          </p:cNvPr>
          <p:cNvPicPr/>
          <p:nvPr/>
        </p:nvPicPr>
        <p:blipFill rotWithShape="1">
          <a:blip r:embed="rId2"/>
          <a:srcRect l="8890" t="42690" r="77924" b="21308"/>
          <a:stretch/>
        </p:blipFill>
        <p:spPr>
          <a:xfrm rot="12946371">
            <a:off x="7230943" y="2029498"/>
            <a:ext cx="2861116" cy="24725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EF5FFC8-9871-443A-972C-89A9E802B826}"/>
              </a:ext>
            </a:extLst>
          </p:cNvPr>
          <p:cNvSpPr txBox="1">
            <a:spLocks/>
          </p:cNvSpPr>
          <p:nvPr/>
        </p:nvSpPr>
        <p:spPr>
          <a:xfrm>
            <a:off x="2061099" y="305958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002092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pic>
        <p:nvPicPr>
          <p:cNvPr id="9" name="Picture 8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8A85F8F3-67F7-468C-9738-A4C20A01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568752" y="1500921"/>
            <a:ext cx="4114800" cy="4050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280399" y="2510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DDEB3-F388-488E-AA23-609D8C96530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3D4D59-9C01-4572-87AB-69B1735CE4CF}"/>
              </a:ext>
            </a:extLst>
          </p:cNvPr>
          <p:cNvSpPr txBox="1">
            <a:spLocks/>
          </p:cNvSpPr>
          <p:nvPr/>
        </p:nvSpPr>
        <p:spPr>
          <a:xfrm>
            <a:off x="1846447" y="213476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202977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pic>
        <p:nvPicPr>
          <p:cNvPr id="5" name="Picture 4" descr="A hand holding a red and blue object in front of a keyboard&#10;&#10;Description automatically generated with low confidence">
            <a:extLst>
              <a:ext uri="{FF2B5EF4-FFF2-40B4-BE49-F238E27FC236}">
                <a16:creationId xmlns:a16="http://schemas.microsoft.com/office/drawing/2014/main" id="{F207A25A-B9C5-4234-871F-86F67C6B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5" t="22191" r="42424" b="14123"/>
          <a:stretch/>
        </p:blipFill>
        <p:spPr>
          <a:xfrm>
            <a:off x="4631974" y="3196968"/>
            <a:ext cx="2928052" cy="290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BD11-0BAE-4A74-A577-6D102E072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t="10695" r="35025" b="16507"/>
          <a:stretch/>
        </p:blipFill>
        <p:spPr>
          <a:xfrm>
            <a:off x="8169088" y="2728592"/>
            <a:ext cx="3316732" cy="3377952"/>
          </a:xfrm>
          <a:prstGeom prst="rect">
            <a:avLst/>
          </a:prstGeom>
        </p:spPr>
      </p:pic>
      <p:pic>
        <p:nvPicPr>
          <p:cNvPr id="10" name="Picture 9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D78292F-BCBC-4726-997E-E8437CF59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3887" r="39311" b="4860"/>
          <a:stretch/>
        </p:blipFill>
        <p:spPr>
          <a:xfrm>
            <a:off x="992934" y="2211133"/>
            <a:ext cx="2935565" cy="4050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4" y="2775713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F89B23-769B-4EB3-988B-395946167E76}"/>
              </a:ext>
            </a:extLst>
          </p:cNvPr>
          <p:cNvSpPr/>
          <p:nvPr/>
        </p:nvSpPr>
        <p:spPr>
          <a:xfrm rot="18883839">
            <a:off x="6860228" y="5419480"/>
            <a:ext cx="228600" cy="7112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F467830-191F-49A9-87AE-12331305D509}"/>
              </a:ext>
            </a:extLst>
          </p:cNvPr>
          <p:cNvSpPr/>
          <p:nvPr/>
        </p:nvSpPr>
        <p:spPr>
          <a:xfrm rot="8083839">
            <a:off x="4545503" y="2868676"/>
            <a:ext cx="461795" cy="932304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999E6-5F7B-4356-8740-6F0D1B7E9646}"/>
              </a:ext>
            </a:extLst>
          </p:cNvPr>
          <p:cNvSpPr/>
          <p:nvPr/>
        </p:nvSpPr>
        <p:spPr>
          <a:xfrm rot="2492290">
            <a:off x="8740261" y="5246034"/>
            <a:ext cx="228600" cy="7112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D3BBFE5-1F4C-463A-987A-B5BC99A6F9B7}"/>
              </a:ext>
            </a:extLst>
          </p:cNvPr>
          <p:cNvSpPr/>
          <p:nvPr/>
        </p:nvSpPr>
        <p:spPr>
          <a:xfrm rot="13202980">
            <a:off x="10778228" y="2338254"/>
            <a:ext cx="461795" cy="932304"/>
          </a:xfrm>
          <a:prstGeom prst="downArrow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774525-7EB2-488E-BEE1-2906C11BAE28}"/>
              </a:ext>
            </a:extLst>
          </p:cNvPr>
          <p:cNvSpPr txBox="1"/>
          <p:nvPr/>
        </p:nvSpPr>
        <p:spPr>
          <a:xfrm>
            <a:off x="5728082" y="1813806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r_dr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2051251" y="16124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3FCF9-681B-40C7-9D21-39E27833F869}"/>
              </a:ext>
            </a:extLst>
          </p:cNvPr>
          <p:cNvSpPr txBox="1"/>
          <p:nvPr/>
        </p:nvSpPr>
        <p:spPr>
          <a:xfrm>
            <a:off x="9404913" y="1865793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r_dl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51792-279D-407D-A2B2-73681586B58C}"/>
              </a:ext>
            </a:extLst>
          </p:cNvPr>
          <p:cNvSpPr txBox="1">
            <a:spLocks/>
          </p:cNvSpPr>
          <p:nvPr/>
        </p:nvSpPr>
        <p:spPr>
          <a:xfrm>
            <a:off x="2905226" y="32538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1600624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pic>
        <p:nvPicPr>
          <p:cNvPr id="152" name="Picture 151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D7472E5D-12AE-4008-B177-10BE3092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848152" y="1949372"/>
            <a:ext cx="4114800" cy="4050793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604774" y="29585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069049" y="254953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539398" y="127047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726087" y="4479358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509723" y="455518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2F563B-19AC-492F-A649-1C0078154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38087" r="44037" b="1465"/>
          <a:stretch/>
        </p:blipFill>
        <p:spPr>
          <a:xfrm>
            <a:off x="1962484" y="1931230"/>
            <a:ext cx="3960163" cy="407545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637898" y="3137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531358" y="49232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1271997" y="3750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DAD6A5-556F-4AF9-AF39-3EADC655D763}"/>
              </a:ext>
            </a:extLst>
          </p:cNvPr>
          <p:cNvSpPr txBox="1">
            <a:spLocks/>
          </p:cNvSpPr>
          <p:nvPr/>
        </p:nvSpPr>
        <p:spPr>
          <a:xfrm>
            <a:off x="2760847" y="289930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87541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36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4850490" y="2753514"/>
            <a:ext cx="2761752" cy="2503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1FFC9-8F7C-4E7C-80BC-48BA01751DD9}"/>
              </a:ext>
            </a:extLst>
          </p:cNvPr>
          <p:cNvSpPr txBox="1"/>
          <p:nvPr/>
        </p:nvSpPr>
        <p:spPr>
          <a:xfrm>
            <a:off x="5768971" y="1695120"/>
            <a:ext cx="92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1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4310198" y="5765441"/>
            <a:ext cx="394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(dl  l   dl‘   l‘   dl‘)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4961949" y="2239755"/>
            <a:ext cx="2773512" cy="2662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897053" y="146094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8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computer, keyboard&#10;&#10;Description automatically generated">
            <a:extLst>
              <a:ext uri="{FF2B5EF4-FFF2-40B4-BE49-F238E27FC236}">
                <a16:creationId xmlns:a16="http://schemas.microsoft.com/office/drawing/2014/main" id="{A5963880-FF56-4261-9954-38FF13177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3" r="30609"/>
          <a:stretch/>
        </p:blipFill>
        <p:spPr>
          <a:xfrm>
            <a:off x="4665306" y="2176197"/>
            <a:ext cx="3116425" cy="353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D98F5-FC14-4062-80F2-CC2CA462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59" y="2204488"/>
            <a:ext cx="5218922" cy="29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29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3A9DC19571243AE557BD188DFB061" ma:contentTypeVersion="13" ma:contentTypeDescription="Ein neues Dokument erstellen." ma:contentTypeScope="" ma:versionID="2b1c7e1044c3330333cf483e433c9c2b">
  <xsd:schema xmlns:xsd="http://www.w3.org/2001/XMLSchema" xmlns:xs="http://www.w3.org/2001/XMLSchema" xmlns:p="http://schemas.microsoft.com/office/2006/metadata/properties" xmlns:ns3="345aba6c-1365-4e5d-b2e8-ec8ebb28e786" xmlns:ns4="4cbd0f9e-b648-4496-9290-0f36fb3fa9b6" targetNamespace="http://schemas.microsoft.com/office/2006/metadata/properties" ma:root="true" ma:fieldsID="d19be1ccd630bd93c0644ec05d616262" ns3:_="" ns4:_="">
    <xsd:import namespace="345aba6c-1365-4e5d-b2e8-ec8ebb28e786"/>
    <xsd:import namespace="4cbd0f9e-b648-4496-9290-0f36fb3f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aba6c-1365-4e5d-b2e8-ec8ebb28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d0f9e-b648-4496-9290-0f36fb3f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BCA2AB-0010-47EE-8B81-130B574D5286}">
  <ds:schemaRefs>
    <ds:schemaRef ds:uri="345aba6c-1365-4e5d-b2e8-ec8ebb28e786"/>
    <ds:schemaRef ds:uri="4cbd0f9e-b648-4496-9290-0f36fb3fa9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281</Words>
  <Application>Microsoft Office PowerPoint</Application>
  <PresentationFormat>Widescreen</PresentationFormat>
  <Paragraphs>154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Rockwell</vt:lpstr>
      <vt:lpstr>Rockwell Condensed</vt:lpstr>
      <vt:lpstr>Wingdings</vt:lpstr>
      <vt:lpstr>Wood Type</vt:lpstr>
      <vt:lpstr>Megaminx</vt:lpstr>
      <vt:lpstr>Beginning Position</vt:lpstr>
      <vt:lpstr>Axis Rotations</vt:lpstr>
      <vt:lpstr>Numeration Method</vt:lpstr>
      <vt:lpstr>Numeration Method</vt:lpstr>
      <vt:lpstr>ALGORITHMS</vt:lpstr>
      <vt:lpstr>ALGORITHMS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ALGORITHMS</vt:lpstr>
      <vt:lpstr>ALGORITHMS</vt:lpstr>
      <vt:lpstr>Beginning Position</vt:lpstr>
      <vt:lpstr>Axis Rotations</vt:lpstr>
      <vt:lpstr>Numeration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36</cp:revision>
  <cp:lastPrinted>2021-01-10T18:17:26Z</cp:lastPrinted>
  <dcterms:created xsi:type="dcterms:W3CDTF">2020-12-29T11:27:55Z</dcterms:created>
  <dcterms:modified xsi:type="dcterms:W3CDTF">2021-01-11T22:41:31Z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0x01010017B3A9DC19571243AE557BD188DFB061</vt:lpwstr>
  </property>
</Properties>
</file>